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3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5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895B6-F0A2-E049-A2E7-5DE697EC5677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F7624-B622-E94B-BB97-667AE39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62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895B6-F0A2-E049-A2E7-5DE697EC5677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F7624-B622-E94B-BB97-667AE39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47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895B6-F0A2-E049-A2E7-5DE697EC5677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F7624-B622-E94B-BB97-667AE39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71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895B6-F0A2-E049-A2E7-5DE697EC5677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F7624-B622-E94B-BB97-667AE39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7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895B6-F0A2-E049-A2E7-5DE697EC5677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F7624-B622-E94B-BB97-667AE39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8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895B6-F0A2-E049-A2E7-5DE697EC5677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F7624-B622-E94B-BB97-667AE39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4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895B6-F0A2-E049-A2E7-5DE697EC5677}" type="datetimeFigureOut">
              <a:rPr lang="en-US" smtClean="0"/>
              <a:t>4/11/18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F7624-B622-E94B-BB97-667AE39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38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895B6-F0A2-E049-A2E7-5DE697EC5677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F7624-B622-E94B-BB97-667AE39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1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895B6-F0A2-E049-A2E7-5DE697EC5677}" type="datetimeFigureOut">
              <a:rPr lang="en-US" smtClean="0"/>
              <a:t>4/11/18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F7624-B622-E94B-BB97-667AE39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1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895B6-F0A2-E049-A2E7-5DE697EC5677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F7624-B622-E94B-BB97-667AE39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895B6-F0A2-E049-A2E7-5DE697EC5677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F7624-B622-E94B-BB97-667AE39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9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895B6-F0A2-E049-A2E7-5DE697EC5677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F7624-B622-E94B-BB97-667AE399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57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5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82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87" y="0"/>
            <a:ext cx="7678625" cy="6868912"/>
          </a:xfrm>
        </p:spPr>
      </p:pic>
    </p:spTree>
    <p:extLst>
      <p:ext uri="{BB962C8B-B14F-4D97-AF65-F5344CB8AC3E}">
        <p14:creationId xmlns:p14="http://schemas.microsoft.com/office/powerpoint/2010/main" val="2073499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6" y="0"/>
            <a:ext cx="11834648" cy="6850671"/>
          </a:xfrm>
        </p:spPr>
      </p:pic>
    </p:spTree>
    <p:extLst>
      <p:ext uri="{BB962C8B-B14F-4D97-AF65-F5344CB8AC3E}">
        <p14:creationId xmlns:p14="http://schemas.microsoft.com/office/powerpoint/2010/main" val="503382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3" y="3942"/>
            <a:ext cx="12038163" cy="6835463"/>
          </a:xfrm>
        </p:spPr>
      </p:pic>
    </p:spTree>
    <p:extLst>
      <p:ext uri="{BB962C8B-B14F-4D97-AF65-F5344CB8AC3E}">
        <p14:creationId xmlns:p14="http://schemas.microsoft.com/office/powerpoint/2010/main" val="1414919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435" y="365125"/>
            <a:ext cx="14219573" cy="5935225"/>
          </a:xfrm>
        </p:spPr>
      </p:pic>
    </p:spTree>
    <p:extLst>
      <p:ext uri="{BB962C8B-B14F-4D97-AF65-F5344CB8AC3E}">
        <p14:creationId xmlns:p14="http://schemas.microsoft.com/office/powerpoint/2010/main" val="1469865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2" y="-17152"/>
            <a:ext cx="12538966" cy="6875152"/>
          </a:xfrm>
        </p:spPr>
      </p:pic>
    </p:spTree>
    <p:extLst>
      <p:ext uri="{BB962C8B-B14F-4D97-AF65-F5344CB8AC3E}">
        <p14:creationId xmlns:p14="http://schemas.microsoft.com/office/powerpoint/2010/main" val="1524058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" y="-19840"/>
            <a:ext cx="12349240" cy="6877840"/>
          </a:xfrm>
        </p:spPr>
      </p:pic>
    </p:spTree>
    <p:extLst>
      <p:ext uri="{BB962C8B-B14F-4D97-AF65-F5344CB8AC3E}">
        <p14:creationId xmlns:p14="http://schemas.microsoft.com/office/powerpoint/2010/main" val="1816087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76"/>
            <a:ext cx="12371926" cy="5735529"/>
          </a:xfrm>
        </p:spPr>
      </p:pic>
    </p:spTree>
    <p:extLst>
      <p:ext uri="{BB962C8B-B14F-4D97-AF65-F5344CB8AC3E}">
        <p14:creationId xmlns:p14="http://schemas.microsoft.com/office/powerpoint/2010/main" val="804327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84" y="0"/>
            <a:ext cx="11472753" cy="6944277"/>
          </a:xfrm>
        </p:spPr>
      </p:pic>
    </p:spTree>
    <p:extLst>
      <p:ext uri="{BB962C8B-B14F-4D97-AF65-F5344CB8AC3E}">
        <p14:creationId xmlns:p14="http://schemas.microsoft.com/office/powerpoint/2010/main" val="2073865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19590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098946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3542" cy="6857999"/>
          </a:xfrm>
        </p:spPr>
      </p:pic>
    </p:spTree>
    <p:extLst>
      <p:ext uri="{BB962C8B-B14F-4D97-AF65-F5344CB8AC3E}">
        <p14:creationId xmlns:p14="http://schemas.microsoft.com/office/powerpoint/2010/main" val="2089376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1" y="23792"/>
            <a:ext cx="12083993" cy="6580208"/>
          </a:xfrm>
        </p:spPr>
      </p:pic>
    </p:spTree>
    <p:extLst>
      <p:ext uri="{BB962C8B-B14F-4D97-AF65-F5344CB8AC3E}">
        <p14:creationId xmlns:p14="http://schemas.microsoft.com/office/powerpoint/2010/main" val="1632360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100"/>
            <a:ext cx="13031290" cy="5414963"/>
          </a:xfrm>
        </p:spPr>
      </p:pic>
    </p:spTree>
    <p:extLst>
      <p:ext uri="{BB962C8B-B14F-4D97-AF65-F5344CB8AC3E}">
        <p14:creationId xmlns:p14="http://schemas.microsoft.com/office/powerpoint/2010/main" val="1796203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" y="0"/>
            <a:ext cx="12180057" cy="6946900"/>
          </a:xfrm>
        </p:spPr>
      </p:pic>
    </p:spTree>
    <p:extLst>
      <p:ext uri="{BB962C8B-B14F-4D97-AF65-F5344CB8AC3E}">
        <p14:creationId xmlns:p14="http://schemas.microsoft.com/office/powerpoint/2010/main" val="585979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9" y="365125"/>
            <a:ext cx="12124979" cy="4765675"/>
          </a:xfrm>
        </p:spPr>
      </p:pic>
    </p:spTree>
    <p:extLst>
      <p:ext uri="{BB962C8B-B14F-4D97-AF65-F5344CB8AC3E}">
        <p14:creationId xmlns:p14="http://schemas.microsoft.com/office/powerpoint/2010/main" val="189417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430" y="-492"/>
            <a:ext cx="13325974" cy="6858492"/>
          </a:xfrm>
        </p:spPr>
      </p:pic>
    </p:spTree>
    <p:extLst>
      <p:ext uri="{BB962C8B-B14F-4D97-AF65-F5344CB8AC3E}">
        <p14:creationId xmlns:p14="http://schemas.microsoft.com/office/powerpoint/2010/main" val="971040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6" y="0"/>
            <a:ext cx="11729545" cy="6645100"/>
          </a:xfrm>
        </p:spPr>
      </p:pic>
    </p:spTree>
    <p:extLst>
      <p:ext uri="{BB962C8B-B14F-4D97-AF65-F5344CB8AC3E}">
        <p14:creationId xmlns:p14="http://schemas.microsoft.com/office/powerpoint/2010/main" val="72263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7" y="0"/>
            <a:ext cx="11761076" cy="6645419"/>
          </a:xfrm>
        </p:spPr>
      </p:pic>
    </p:spTree>
    <p:extLst>
      <p:ext uri="{BB962C8B-B14F-4D97-AF65-F5344CB8AC3E}">
        <p14:creationId xmlns:p14="http://schemas.microsoft.com/office/powerpoint/2010/main" val="1294891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8" y="84082"/>
            <a:ext cx="12208478" cy="6432331"/>
          </a:xfrm>
        </p:spPr>
      </p:pic>
    </p:spTree>
    <p:extLst>
      <p:ext uri="{BB962C8B-B14F-4D97-AF65-F5344CB8AC3E}">
        <p14:creationId xmlns:p14="http://schemas.microsoft.com/office/powerpoint/2010/main" val="644060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07917" cy="6649500"/>
          </a:xfrm>
        </p:spPr>
      </p:pic>
    </p:spTree>
    <p:extLst>
      <p:ext uri="{BB962C8B-B14F-4D97-AF65-F5344CB8AC3E}">
        <p14:creationId xmlns:p14="http://schemas.microsoft.com/office/powerpoint/2010/main" val="1415528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4" y="0"/>
            <a:ext cx="11353800" cy="6740036"/>
          </a:xfrm>
        </p:spPr>
      </p:pic>
    </p:spTree>
    <p:extLst>
      <p:ext uri="{BB962C8B-B14F-4D97-AF65-F5344CB8AC3E}">
        <p14:creationId xmlns:p14="http://schemas.microsoft.com/office/powerpoint/2010/main" val="96317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4" y="0"/>
            <a:ext cx="11353800" cy="6834245"/>
          </a:xfrm>
        </p:spPr>
      </p:pic>
    </p:spTree>
    <p:extLst>
      <p:ext uri="{BB962C8B-B14F-4D97-AF65-F5344CB8AC3E}">
        <p14:creationId xmlns:p14="http://schemas.microsoft.com/office/powerpoint/2010/main" val="27706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9" y="0"/>
            <a:ext cx="11035862" cy="6857882"/>
          </a:xfrm>
        </p:spPr>
      </p:pic>
    </p:spTree>
    <p:extLst>
      <p:ext uri="{BB962C8B-B14F-4D97-AF65-F5344CB8AC3E}">
        <p14:creationId xmlns:p14="http://schemas.microsoft.com/office/powerpoint/2010/main" val="872303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Macintosh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Pornchai Chaweewat</dc:creator>
  <cp:lastModifiedBy>Pornchai Chaweewat</cp:lastModifiedBy>
  <cp:revision>2</cp:revision>
  <dcterms:created xsi:type="dcterms:W3CDTF">2018-04-11T14:22:16Z</dcterms:created>
  <dcterms:modified xsi:type="dcterms:W3CDTF">2018-04-11T14:31:49Z</dcterms:modified>
</cp:coreProperties>
</file>